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454"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4416" userDrawn="1">
          <p15:clr>
            <a:srgbClr val="A4A3A4"/>
          </p15:clr>
        </p15:guide>
        <p15:guide id="2" pos="2832" userDrawn="1">
          <p15:clr>
            <a:srgbClr val="A4A3A4"/>
          </p15:clr>
        </p15:guide>
        <p15:guide id="3" orient="horz" pos="6096" userDrawn="1">
          <p15:clr>
            <a:srgbClr val="A4A3A4"/>
          </p15:clr>
        </p15:guide>
        <p15:guide id="4" orient="horz" pos="2736" userDrawn="1">
          <p15:clr>
            <a:srgbClr val="A4A3A4"/>
          </p15:clr>
        </p15:guide>
        <p15:guide id="5" orient="horz" pos="912" userDrawn="1">
          <p15:clr>
            <a:srgbClr val="A4A3A4"/>
          </p15:clr>
        </p15:guide>
        <p15:guide id="6" orient="horz" pos="2592" userDrawn="1">
          <p15:clr>
            <a:srgbClr val="A4A3A4"/>
          </p15:clr>
        </p15:guide>
        <p15:guide id="7" pos="336" userDrawn="1">
          <p15:clr>
            <a:srgbClr val="A4A3A4"/>
          </p15:clr>
        </p15:guide>
        <p15:guide id="8" pos="4464" userDrawn="1">
          <p15:clr>
            <a:srgbClr val="A4A3A4"/>
          </p15:clr>
        </p15:guide>
        <p15:guide id="9" orient="horz" pos="1776" userDrawn="1">
          <p15:clr>
            <a:srgbClr val="A4A3A4"/>
          </p15:clr>
        </p15:guide>
        <p15:guide id="10" orient="horz" pos="4128" userDrawn="1">
          <p15:clr>
            <a:srgbClr val="A4A3A4"/>
          </p15:clr>
        </p15:guide>
        <p15:guide id="11" pos="3648" userDrawn="1">
          <p15:clr>
            <a:srgbClr val="A4A3A4"/>
          </p15:clr>
        </p15:guide>
        <p15:guide id="12" orient="horz" pos="2880" userDrawn="1">
          <p15:clr>
            <a:srgbClr val="A4A3A4"/>
          </p15:clr>
        </p15:guide>
        <p15:guide id="13" pos="3264" userDrawn="1">
          <p15:clr>
            <a:srgbClr val="A4A3A4"/>
          </p15:clr>
        </p15:guide>
        <p15:guide id="14" pos="3216" userDrawn="1">
          <p15:clr>
            <a:srgbClr val="A4A3A4"/>
          </p15:clr>
        </p15:guide>
        <p15:guide id="15" orient="horz" pos="2976" userDrawn="1">
          <p15:clr>
            <a:srgbClr val="A4A3A4"/>
          </p15:clr>
        </p15:guide>
        <p15:guide id="16" orient="horz" pos="4032" userDrawn="1">
          <p15:clr>
            <a:srgbClr val="A4A3A4"/>
          </p15:clr>
        </p15:guide>
        <p15:guide id="17" orient="horz" pos="62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4DB2E8"/>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94"/>
  </p:normalViewPr>
  <p:slideViewPr>
    <p:cSldViewPr>
      <p:cViewPr varScale="1">
        <p:scale>
          <a:sx n="103" d="100"/>
          <a:sy n="103" d="100"/>
        </p:scale>
        <p:origin x="6618" y="78"/>
      </p:cViewPr>
      <p:guideLst>
        <p:guide orient="horz" pos="4416"/>
        <p:guide pos="2832"/>
        <p:guide orient="horz" pos="6096"/>
        <p:guide orient="horz" pos="2736"/>
        <p:guide orient="horz" pos="912"/>
        <p:guide orient="horz" pos="2592"/>
        <p:guide pos="336"/>
        <p:guide pos="4464"/>
        <p:guide orient="horz" pos="1776"/>
        <p:guide orient="horz" pos="4128"/>
        <p:guide pos="3648"/>
        <p:guide orient="horz" pos="2880"/>
        <p:guide pos="3264"/>
        <p:guide pos="3216"/>
        <p:guide orient="horz" pos="2976"/>
        <p:guide orient="horz" pos="4032"/>
        <p:guide orient="horz" pos="6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B15A-45F7-AC3D-2D85A6C891D3}"/>
              </c:ext>
            </c:extLst>
          </c:dPt>
          <c:dPt>
            <c:idx val="1"/>
            <c:bubble3D val="0"/>
            <c:spPr>
              <a:solidFill>
                <a:srgbClr val="FFDF9B"/>
              </a:solidFill>
              <a:ln w="19050">
                <a:noFill/>
              </a:ln>
              <a:effectLst/>
            </c:spPr>
            <c:extLst>
              <c:ext xmlns:c16="http://schemas.microsoft.com/office/drawing/2014/chart" uri="{C3380CC4-5D6E-409C-BE32-E72D297353CC}">
                <c16:uniqueId val="{00000003-B15A-45F7-AC3D-2D85A6C891D3}"/>
              </c:ext>
            </c:extLst>
          </c:dPt>
          <c:dPt>
            <c:idx val="2"/>
            <c:bubble3D val="0"/>
            <c:spPr>
              <a:solidFill>
                <a:srgbClr val="97D1F1"/>
              </a:solidFill>
              <a:ln w="19050">
                <a:noFill/>
              </a:ln>
              <a:effectLst/>
            </c:spPr>
            <c:extLst>
              <c:ext xmlns:c16="http://schemas.microsoft.com/office/drawing/2014/chart" uri="{C3380CC4-5D6E-409C-BE32-E72D297353CC}">
                <c16:uniqueId val="{00000005-B15A-45F7-AC3D-2D85A6C891D3}"/>
              </c:ext>
            </c:extLst>
          </c:dPt>
          <c:dPt>
            <c:idx val="3"/>
            <c:bubble3D val="0"/>
            <c:spPr>
              <a:solidFill>
                <a:srgbClr val="8064A2"/>
              </a:solidFill>
              <a:ln w="19050">
                <a:noFill/>
              </a:ln>
              <a:effectLst/>
            </c:spPr>
            <c:extLst>
              <c:ext xmlns:c16="http://schemas.microsoft.com/office/drawing/2014/chart" uri="{C3380CC4-5D6E-409C-BE32-E72D297353CC}">
                <c16:uniqueId val="{00000007-B15A-45F7-AC3D-2D85A6C891D3}"/>
              </c:ext>
            </c:extLst>
          </c:dPt>
          <c:cat>
            <c:strRef>
              <c:f>Sheet1!$A$2:$A$5</c:f>
              <c:strCache>
                <c:ptCount val="3"/>
                <c:pt idx="0">
                  <c:v>1st Qtr</c:v>
                </c:pt>
                <c:pt idx="1">
                  <c:v>2nd Qtr</c:v>
                </c:pt>
                <c:pt idx="2">
                  <c:v>3rd Qtr</c:v>
                </c:pt>
              </c:strCache>
            </c:strRef>
          </c:cat>
          <c:val>
            <c:numRef>
              <c:f>Sheet1!$B$2:$B$5</c:f>
              <c:numCache>
                <c:formatCode>General</c:formatCode>
                <c:ptCount val="4"/>
                <c:pt idx="0">
                  <c:v>55</c:v>
                </c:pt>
                <c:pt idx="1">
                  <c:v>30</c:v>
                </c:pt>
                <c:pt idx="2">
                  <c:v>15</c:v>
                </c:pt>
                <c:pt idx="3">
                  <c:v>0</c:v>
                </c:pt>
              </c:numCache>
            </c:numRef>
          </c:val>
          <c:extLst>
            <c:ext xmlns:c16="http://schemas.microsoft.com/office/drawing/2014/chart" uri="{C3380CC4-5D6E-409C-BE32-E72D297353CC}">
              <c16:uniqueId val="{00000008-B15A-45F7-AC3D-2D85A6C891D3}"/>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67D9FAA-9272-425B-8B08-D944C91720B5}"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23D6EB65-3FB8-4844-9214-B7011A4836BD}" type="slidenum">
              <a:rPr lang="en-US" smtClean="0"/>
              <a:t>‹#›</a:t>
            </a:fld>
            <a:endParaRPr lang="en-US"/>
          </a:p>
        </p:txBody>
      </p:sp>
    </p:spTree>
    <p:extLst>
      <p:ext uri="{BB962C8B-B14F-4D97-AF65-F5344CB8AC3E}">
        <p14:creationId xmlns:p14="http://schemas.microsoft.com/office/powerpoint/2010/main" val="57488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3" name="Chart 52">
            <a:extLst>
              <a:ext uri="{FF2B5EF4-FFF2-40B4-BE49-F238E27FC236}">
                <a16:creationId xmlns:a16="http://schemas.microsoft.com/office/drawing/2014/main" id="{181B7B11-717D-1D77-DFE9-29D6B2DA1E8D}"/>
              </a:ext>
            </a:extLst>
          </p:cNvPr>
          <p:cNvGraphicFramePr/>
          <p:nvPr>
            <p:extLst>
              <p:ext uri="{D42A27DB-BD31-4B8C-83A1-F6EECF244321}">
                <p14:modId xmlns:p14="http://schemas.microsoft.com/office/powerpoint/2010/main" val="959609935"/>
              </p:ext>
            </p:extLst>
          </p:nvPr>
        </p:nvGraphicFramePr>
        <p:xfrm>
          <a:off x="5105400" y="6324600"/>
          <a:ext cx="2296541" cy="1465821"/>
        </p:xfrm>
        <a:graphic>
          <a:graphicData uri="http://schemas.openxmlformats.org/drawingml/2006/chart">
            <c:chart xmlns:c="http://schemas.openxmlformats.org/drawingml/2006/chart" xmlns:r="http://schemas.openxmlformats.org/officeDocument/2006/relationships" r:id="rId2"/>
          </a:graphicData>
        </a:graphic>
      </p:graphicFrame>
      <p:sp>
        <p:nvSpPr>
          <p:cNvPr id="18" name="object 18"/>
          <p:cNvSpPr txBox="1"/>
          <p:nvPr/>
        </p:nvSpPr>
        <p:spPr>
          <a:xfrm>
            <a:off x="5105400" y="4686945"/>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55702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Moderate</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7</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55</a:t>
            </a:r>
            <a:endParaRPr spc="-20" dirty="0"/>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82238" y="84582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81600" y="30480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05400" y="3733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114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4672" y="53340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32679" y="6001233"/>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3403" y="4489792"/>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81600" y="609600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253480"/>
            <a:ext cx="3950970" cy="2209800"/>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investor</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long-</a:t>
            </a:r>
            <a:r>
              <a:rPr sz="1000" b="1" spc="-20" dirty="0">
                <a:solidFill>
                  <a:srgbClr val="4A657A"/>
                </a:solidFill>
                <a:latin typeface="NunitoSans-SemiBold"/>
                <a:cs typeface="NunitoSans-SemiBold"/>
              </a:rPr>
              <a:t>term </a:t>
            </a:r>
            <a:r>
              <a:rPr sz="1000" b="1" dirty="0">
                <a:solidFill>
                  <a:srgbClr val="4A657A"/>
                </a:solidFill>
                <a:latin typeface="NunitoSans-SemiBold"/>
                <a:cs typeface="NunitoSans-SemiBold"/>
              </a:rPr>
              <a:t>investment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seeking</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significant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15" dirty="0">
                <a:solidFill>
                  <a:srgbClr val="4A657A"/>
                </a:solidFill>
                <a:latin typeface="NunitoSans-SemiBold"/>
                <a:cs typeface="NunitoSans-SemiBold"/>
              </a:rPr>
              <a:t> </a:t>
            </a:r>
            <a:r>
              <a:rPr sz="1000" b="1" spc="-10" dirty="0">
                <a:solidFill>
                  <a:srgbClr val="4A657A"/>
                </a:solidFill>
                <a:latin typeface="NunitoSans-SemiBold"/>
                <a:cs typeface="NunitoSans-SemiBold"/>
              </a:rPr>
              <a:t>appreciation,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and</a:t>
            </a:r>
            <a:r>
              <a:rPr sz="1000" b="1" spc="-20" dirty="0">
                <a:solidFill>
                  <a:srgbClr val="4A657A"/>
                </a:solidFill>
                <a:latin typeface="NunitoSans-SemiBold"/>
                <a:cs typeface="NunitoSans-SemiBold"/>
              </a:rPr>
              <a:t> </a:t>
            </a:r>
            <a:r>
              <a:rPr sz="1000" b="1" spc="-50" dirty="0">
                <a:solidFill>
                  <a:srgbClr val="4A657A"/>
                </a:solidFill>
                <a:latin typeface="NunitoSans-SemiBold"/>
                <a:cs typeface="NunitoSans-SemiBold"/>
              </a:rPr>
              <a:t>a </a:t>
            </a:r>
            <a:r>
              <a:rPr sz="1000" b="1" dirty="0">
                <a:solidFill>
                  <a:srgbClr val="4A657A"/>
                </a:solidFill>
                <a:latin typeface="NunitoSans-SemiBold"/>
                <a:cs typeface="NunitoSans-SemiBold"/>
              </a:rPr>
              <a:t>high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tolerance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in the next 30-35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91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246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53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1054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81600" y="53340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626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806952577"/>
              </p:ext>
            </p:extLst>
          </p:nvPr>
        </p:nvGraphicFramePr>
        <p:xfrm>
          <a:off x="646747" y="2864604"/>
          <a:ext cx="4306253" cy="2818765"/>
        </p:xfrm>
        <a:graphic>
          <a:graphicData uri="http://schemas.openxmlformats.org/drawingml/2006/table">
            <a:tbl>
              <a:tblPr firstRow="1" bandRow="1">
                <a:tableStyleId>{2D5ABB26-0587-4C30-8999-92F81FD0307C}</a:tableStyleId>
              </a:tblPr>
              <a:tblGrid>
                <a:gridCol w="2049357">
                  <a:extLst>
                    <a:ext uri="{9D8B030D-6E8A-4147-A177-3AD203B41FA5}">
                      <a16:colId xmlns:a16="http://schemas.microsoft.com/office/drawing/2014/main" val="20000"/>
                    </a:ext>
                  </a:extLst>
                </a:gridCol>
                <a:gridCol w="1875896">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4003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9.00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3.37%</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algn="r">
                        <a:lnSpc>
                          <a:spcPct val="100000"/>
                        </a:lnSpc>
                        <a:spcBef>
                          <a:spcPts val="280"/>
                        </a:spcBef>
                      </a:pPr>
                      <a:r>
                        <a:rPr lang="en-US" sz="900" b="1" spc="-20" dirty="0">
                          <a:solidFill>
                            <a:srgbClr val="4A657A"/>
                          </a:solidFill>
                          <a:latin typeface="Nunito Sans"/>
                        </a:rPr>
                        <a:t>        </a:t>
                      </a:r>
                      <a:endParaRPr sz="900" dirty="0">
                        <a:latin typeface="Nunito Sans"/>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r>
                        <a:rPr lang="en-US" sz="900" b="1" spc="-20" dirty="0">
                          <a:solidFill>
                            <a:srgbClr val="4A657A"/>
                          </a:solidFill>
                          <a:latin typeface="Nunito Sans"/>
                          <a:cs typeface="Nunito Sans"/>
                        </a:rPr>
                        <a:t>        </a:t>
                      </a: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4290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4202" y="3036882"/>
            <a:ext cx="1027508" cy="283451"/>
          </a:xfrm>
          <a:prstGeom prst="rect">
            <a:avLst/>
          </a:prstGeom>
        </p:spPr>
      </p:pic>
      <p:sp>
        <p:nvSpPr>
          <p:cNvPr id="57" name="TextBox 56">
            <a:extLst>
              <a:ext uri="{FF2B5EF4-FFF2-40B4-BE49-F238E27FC236}">
                <a16:creationId xmlns:a16="http://schemas.microsoft.com/office/drawing/2014/main" id="{72833C37-842C-4368-9F84-75F92FF7DD24}"/>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64" name="object 36">
            <a:extLst>
              <a:ext uri="{FF2B5EF4-FFF2-40B4-BE49-F238E27FC236}">
                <a16:creationId xmlns:a16="http://schemas.microsoft.com/office/drawing/2014/main" id="{AFC90108-AE24-412E-9D12-32BF8C68CA3D}"/>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65" name="TextBox 64">
            <a:extLst>
              <a:ext uri="{FF2B5EF4-FFF2-40B4-BE49-F238E27FC236}">
                <a16:creationId xmlns:a16="http://schemas.microsoft.com/office/drawing/2014/main" id="{C0C1EBED-B6EA-459D-9663-3352D4316D2D}"/>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24" name="object 41">
            <a:extLst>
              <a:ext uri="{FF2B5EF4-FFF2-40B4-BE49-F238E27FC236}">
                <a16:creationId xmlns:a16="http://schemas.microsoft.com/office/drawing/2014/main" id="{FF045C87-55C5-5265-32F7-415DED7F49C9}"/>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5" name="object 41">
            <a:extLst>
              <a:ext uri="{FF2B5EF4-FFF2-40B4-BE49-F238E27FC236}">
                <a16:creationId xmlns:a16="http://schemas.microsoft.com/office/drawing/2014/main" id="{D92F805E-1FEE-C71C-5E2C-D3133E3C5BF0}"/>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36" name="object 18">
            <a:extLst>
              <a:ext uri="{FF2B5EF4-FFF2-40B4-BE49-F238E27FC236}">
                <a16:creationId xmlns:a16="http://schemas.microsoft.com/office/drawing/2014/main" id="{A6E5E9CD-4F50-547F-396E-86C2A0504589}"/>
              </a:ext>
            </a:extLst>
          </p:cNvPr>
          <p:cNvSpPr txBox="1"/>
          <p:nvPr/>
        </p:nvSpPr>
        <p:spPr>
          <a:xfrm>
            <a:off x="5181600" y="2895600"/>
            <a:ext cx="2201636" cy="167994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28.0%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27.0%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21.0%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Emerging Markets Index 	  9.0%</a:t>
            </a:r>
          </a:p>
          <a:p>
            <a:pPr marL="4763" algn="l">
              <a:lnSpc>
                <a:spcPts val="1035"/>
              </a:lnSpc>
              <a:tabLst>
                <a:tab pos="1714500" algn="l"/>
              </a:tabLst>
            </a:pPr>
            <a:r>
              <a:rPr lang="en-US" sz="900" b="1" dirty="0">
                <a:solidFill>
                  <a:srgbClr val="4A657A"/>
                </a:solidFill>
                <a:latin typeface="NunitoSans-SemiBold"/>
                <a:cs typeface="NunitoSans-SemiBold"/>
              </a:rPr>
              <a:t>Fund	  </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U.S. Aggregate Bond Index 	  5.0%</a:t>
            </a:r>
          </a:p>
          <a:p>
            <a:pPr marL="4763" algn="l">
              <a:lnSpc>
                <a:spcPts val="1035"/>
              </a:lnSpc>
              <a:tabLst>
                <a:tab pos="1714500" algn="l"/>
              </a:tabLst>
            </a:pPr>
            <a:r>
              <a:rPr lang="en-US" sz="900" b="1" spc="-10" dirty="0">
                <a:solidFill>
                  <a:srgbClr val="4A657A"/>
                </a:solidFill>
                <a:latin typeface="NunitoSans-SemiBold"/>
                <a:cs typeface="NunitoSans-SemiBold"/>
              </a:rPr>
              <a:t>Fund</a:t>
            </a:r>
            <a:endParaRPr lang="en-US" sz="600" b="1" spc="-10" dirty="0">
              <a:solidFill>
                <a:srgbClr val="4A657A"/>
              </a:solidFill>
              <a:latin typeface="NunitoSans-SemiBold"/>
              <a:cs typeface="NunitoSans-SemiBold"/>
            </a:endParaRPr>
          </a:p>
          <a:p>
            <a:pPr marL="4763" algn="l">
              <a:lnSpc>
                <a:spcPts val="1035"/>
              </a:lnSpc>
              <a:tabLst>
                <a:tab pos="1714500" algn="l"/>
              </a:tabLst>
            </a:pPr>
            <a:endParaRPr lang="en-US" sz="900" b="1" spc="-10" dirty="0">
              <a:solidFill>
                <a:srgbClr val="4A657A"/>
              </a:solidFill>
              <a:latin typeface="NunitoSans-SemiBold"/>
              <a:cs typeface="NunitoSans-SemiBold"/>
            </a:endParaRPr>
          </a:p>
        </p:txBody>
      </p:sp>
      <p:sp>
        <p:nvSpPr>
          <p:cNvPr id="41" name="Rounded Rectangle 66">
            <a:extLst>
              <a:ext uri="{FF2B5EF4-FFF2-40B4-BE49-F238E27FC236}">
                <a16:creationId xmlns:a16="http://schemas.microsoft.com/office/drawing/2014/main" id="{0315C2EB-A11F-EB61-19B5-4443E1687CA0}"/>
              </a:ext>
            </a:extLst>
          </p:cNvPr>
          <p:cNvSpPr/>
          <p:nvPr/>
        </p:nvSpPr>
        <p:spPr>
          <a:xfrm>
            <a:off x="5356643" y="7949292"/>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object 39">
            <a:extLst>
              <a:ext uri="{FF2B5EF4-FFF2-40B4-BE49-F238E27FC236}">
                <a16:creationId xmlns:a16="http://schemas.microsoft.com/office/drawing/2014/main" id="{7EEEAA14-7194-D953-18C7-11D413332EED}"/>
              </a:ext>
            </a:extLst>
          </p:cNvPr>
          <p:cNvPicPr/>
          <p:nvPr/>
        </p:nvPicPr>
        <p:blipFill>
          <a:blip r:embed="rId10" cstate="print"/>
          <a:stretch>
            <a:fillRect/>
          </a:stretch>
        </p:blipFill>
        <p:spPr>
          <a:xfrm flipV="1">
            <a:off x="5356643" y="8154690"/>
            <a:ext cx="152400" cy="152400"/>
          </a:xfrm>
          <a:prstGeom prst="rect">
            <a:avLst/>
          </a:prstGeom>
          <a:solidFill>
            <a:srgbClr val="97D1F1"/>
          </a:solidFill>
        </p:spPr>
      </p:pic>
      <p:sp>
        <p:nvSpPr>
          <p:cNvPr id="52" name="Rounded Rectangle 61">
            <a:extLst>
              <a:ext uri="{FF2B5EF4-FFF2-40B4-BE49-F238E27FC236}">
                <a16:creationId xmlns:a16="http://schemas.microsoft.com/office/drawing/2014/main" id="{B7CCA02A-59EE-394F-1974-9CA2133CEC64}"/>
              </a:ext>
            </a:extLst>
          </p:cNvPr>
          <p:cNvSpPr/>
          <p:nvPr/>
        </p:nvSpPr>
        <p:spPr>
          <a:xfrm>
            <a:off x="5356643" y="7734945"/>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bject 35">
            <a:extLst>
              <a:ext uri="{FF2B5EF4-FFF2-40B4-BE49-F238E27FC236}">
                <a16:creationId xmlns:a16="http://schemas.microsoft.com/office/drawing/2014/main" id="{87F6861D-9C53-96C9-B202-4BDC9A6D40E4}"/>
              </a:ext>
            </a:extLst>
          </p:cNvPr>
          <p:cNvSpPr txBox="1"/>
          <p:nvPr/>
        </p:nvSpPr>
        <p:spPr>
          <a:xfrm>
            <a:off x="556554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30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55.0%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Non-U.S. Equity 	30.0%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U.S. Fixed Income 	15.0%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55</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
            <a:extLst>
              <a:ext uri="{FF2B5EF4-FFF2-40B4-BE49-F238E27FC236}">
                <a16:creationId xmlns:a16="http://schemas.microsoft.com/office/drawing/2014/main" id="{D014B5CF-BF19-49AF-B7FC-7E7F54A33374}"/>
              </a:ext>
            </a:extLst>
          </p:cNvPr>
          <p:cNvSpPr txBox="1"/>
          <p:nvPr/>
        </p:nvSpPr>
        <p:spPr>
          <a:xfrm>
            <a:off x="5334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54" name="object 36">
            <a:extLst>
              <a:ext uri="{FF2B5EF4-FFF2-40B4-BE49-F238E27FC236}">
                <a16:creationId xmlns:a16="http://schemas.microsoft.com/office/drawing/2014/main" id="{2D955EC6-1974-4019-A211-0F8A9AC4E125}"/>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FA6F4EA6-B3F7-4639-9C12-5CE2FB8E211B}"/>
              </a:ext>
            </a:extLst>
          </p:cNvPr>
          <p:cNvSpPr txBox="1"/>
          <p:nvPr/>
        </p:nvSpPr>
        <p:spPr>
          <a:xfrm>
            <a:off x="444964" y="9553249"/>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2" name="object 35">
            <a:extLst>
              <a:ext uri="{FF2B5EF4-FFF2-40B4-BE49-F238E27FC236}">
                <a16:creationId xmlns:a16="http://schemas.microsoft.com/office/drawing/2014/main" id="{FDFD03BF-DD29-0478-F9F5-3569085A5B45}"/>
              </a:ext>
            </a:extLst>
          </p:cNvPr>
          <p:cNvSpPr txBox="1"/>
          <p:nvPr/>
        </p:nvSpPr>
        <p:spPr>
          <a:xfrm>
            <a:off x="533399" y="6541936"/>
            <a:ext cx="6553201"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449CC802-F147-8095-D7A4-0148464E746C}"/>
              </a:ext>
            </a:extLst>
          </p:cNvPr>
          <p:cNvPicPr>
            <a:picLocks noChangeAspect="1"/>
          </p:cNvPicPr>
          <p:nvPr/>
        </p:nvPicPr>
        <p:blipFill>
          <a:blip r:embed="rId3"/>
          <a:stretch>
            <a:fillRect/>
          </a:stretch>
        </p:blipFill>
        <p:spPr>
          <a:xfrm>
            <a:off x="502919" y="1521691"/>
            <a:ext cx="6759322" cy="2291141"/>
          </a:xfrm>
          <a:prstGeom prst="rect">
            <a:avLst/>
          </a:prstGeom>
        </p:spPr>
      </p:pic>
      <p:pic>
        <p:nvPicPr>
          <p:cNvPr id="6" name="Picture 5">
            <a:extLst>
              <a:ext uri="{FF2B5EF4-FFF2-40B4-BE49-F238E27FC236}">
                <a16:creationId xmlns:a16="http://schemas.microsoft.com/office/drawing/2014/main" id="{3B7DE9D2-4CDC-ADDB-9986-B48111EF78D1}"/>
              </a:ext>
            </a:extLst>
          </p:cNvPr>
          <p:cNvPicPr>
            <a:picLocks noChangeAspect="1"/>
          </p:cNvPicPr>
          <p:nvPr/>
        </p:nvPicPr>
        <p:blipFill>
          <a:blip r:embed="rId4"/>
          <a:stretch>
            <a:fillRect/>
          </a:stretch>
        </p:blipFill>
        <p:spPr>
          <a:xfrm>
            <a:off x="502919" y="4037577"/>
            <a:ext cx="3688081" cy="1694524"/>
          </a:xfrm>
          <a:prstGeom prst="rect">
            <a:avLst/>
          </a:prstGeom>
        </p:spPr>
      </p:pic>
    </p:spTree>
    <p:extLst>
      <p:ext uri="{BB962C8B-B14F-4D97-AF65-F5344CB8AC3E}">
        <p14:creationId xmlns:p14="http://schemas.microsoft.com/office/powerpoint/2010/main" val="151656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913583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a:spcAft>
                <a:spcPts val="66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2055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505202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a:latin typeface="Nunito Sans" pitchFamily="2" charset="0"/>
              </a:rPr>
              <a:t>BNYA-VEST-108-24</a:t>
            </a:r>
            <a:endParaRPr lang="en-US" sz="500" dirty="0">
              <a:latin typeface="Nunito Sans" pitchFamily="2" charset="0"/>
            </a:endParaRP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2055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3077</TotalTime>
  <Words>2950</Words>
  <Application>Microsoft Office PowerPoint</Application>
  <PresentationFormat>Custom</PresentationFormat>
  <Paragraphs>94</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2055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80</cp:revision>
  <dcterms:created xsi:type="dcterms:W3CDTF">2022-05-04T21:48:43Z</dcterms:created>
  <dcterms:modified xsi:type="dcterms:W3CDTF">2025-01-16T19:47:41Z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2022-07-27T19:35:14Z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050aa790-99bf-4a38-8c61-b6708d738e46</vt:lpwstr>
  </property>
  <property fmtid="{D5CDD505-2E9C-101B-9397-08002B2CF9AE}" pid="11" name="MSIP_Label_5781dfe3-6600-4878-ab62-89c56005e52a_ContentBits">
    <vt:lpwstr>0</vt:lpwstr>
  </property>
</Properties>
</file>